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6" autoAdjust="0"/>
    <p:restoredTop sz="94660"/>
  </p:normalViewPr>
  <p:slideViewPr>
    <p:cSldViewPr snapToGrid="0">
      <p:cViewPr>
        <p:scale>
          <a:sx n="89" d="100"/>
          <a:sy n="89" d="100"/>
        </p:scale>
        <p:origin x="750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3447C-9914-4A86-89A2-E8E484FB05DC}" type="datetimeFigureOut">
              <a:rPr lang="es-CL" smtClean="0"/>
              <a:t>10-03-2022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CDF8-6BCE-4CE3-9526-C17BE4CB14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02606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3447C-9914-4A86-89A2-E8E484FB05DC}" type="datetimeFigureOut">
              <a:rPr lang="es-CL" smtClean="0"/>
              <a:t>10-03-2022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CDF8-6BCE-4CE3-9526-C17BE4CB14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78818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3447C-9914-4A86-89A2-E8E484FB05DC}" type="datetimeFigureOut">
              <a:rPr lang="es-CL" smtClean="0"/>
              <a:t>10-03-2022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CDF8-6BCE-4CE3-9526-C17BE4CB14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16692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3447C-9914-4A86-89A2-E8E484FB05DC}" type="datetimeFigureOut">
              <a:rPr lang="es-CL" smtClean="0"/>
              <a:t>10-03-2022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CDF8-6BCE-4CE3-9526-C17BE4CB14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93171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3447C-9914-4A86-89A2-E8E484FB05DC}" type="datetimeFigureOut">
              <a:rPr lang="es-CL" smtClean="0"/>
              <a:t>10-03-2022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CDF8-6BCE-4CE3-9526-C17BE4CB14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1170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3447C-9914-4A86-89A2-E8E484FB05DC}" type="datetimeFigureOut">
              <a:rPr lang="es-CL" smtClean="0"/>
              <a:t>10-03-2022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CDF8-6BCE-4CE3-9526-C17BE4CB14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4722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3447C-9914-4A86-89A2-E8E484FB05DC}" type="datetimeFigureOut">
              <a:rPr lang="es-CL" smtClean="0"/>
              <a:t>10-03-2022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CDF8-6BCE-4CE3-9526-C17BE4CB14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032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3447C-9914-4A86-89A2-E8E484FB05DC}" type="datetimeFigureOut">
              <a:rPr lang="es-CL" smtClean="0"/>
              <a:t>10-03-2022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CDF8-6BCE-4CE3-9526-C17BE4CB14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98508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3447C-9914-4A86-89A2-E8E484FB05DC}" type="datetimeFigureOut">
              <a:rPr lang="es-CL" smtClean="0"/>
              <a:t>10-03-2022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CDF8-6BCE-4CE3-9526-C17BE4CB14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90422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3447C-9914-4A86-89A2-E8E484FB05DC}" type="datetimeFigureOut">
              <a:rPr lang="es-CL" smtClean="0"/>
              <a:t>10-03-2022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CDF8-6BCE-4CE3-9526-C17BE4CB14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07271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3447C-9914-4A86-89A2-E8E484FB05DC}" type="datetimeFigureOut">
              <a:rPr lang="es-CL" smtClean="0"/>
              <a:t>10-03-2022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CDF8-6BCE-4CE3-9526-C17BE4CB14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3517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13447C-9914-4A86-89A2-E8E484FB05DC}" type="datetimeFigureOut">
              <a:rPr lang="es-CL" smtClean="0"/>
              <a:t>10-03-2022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5CDF8-6BCE-4CE3-9526-C17BE4CB14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74121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397311" y="2551792"/>
            <a:ext cx="645216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CL" sz="3200" b="1" dirty="0">
                <a:solidFill>
                  <a:srgbClr val="002060"/>
                </a:solidFill>
                <a:highlight>
                  <a:srgbClr val="FFFF00"/>
                </a:highlight>
              </a:rPr>
              <a:t>NOMBRE APELLIDO </a:t>
            </a:r>
            <a:r>
              <a:rPr lang="es-CL" sz="3200" b="1" dirty="0" err="1">
                <a:solidFill>
                  <a:srgbClr val="002060"/>
                </a:solidFill>
                <a:highlight>
                  <a:srgbClr val="FFFF00"/>
                </a:highlight>
              </a:rPr>
              <a:t>APELLIDO</a:t>
            </a:r>
            <a:endParaRPr lang="es-CL" sz="3200" b="1" dirty="0">
              <a:solidFill>
                <a:srgbClr val="002060"/>
              </a:solidFill>
              <a:highlight>
                <a:srgbClr val="FFFF00"/>
              </a:highlight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FC8A9AF-2E41-4A9B-9B7A-6CAA347414A7}"/>
              </a:ext>
            </a:extLst>
          </p:cNvPr>
          <p:cNvSpPr txBox="1"/>
          <p:nvPr/>
        </p:nvSpPr>
        <p:spPr>
          <a:xfrm>
            <a:off x="2486345" y="3721434"/>
            <a:ext cx="64521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chemeClr val="accent5">
                    <a:lumMod val="50000"/>
                  </a:schemeClr>
                </a:solidFill>
                <a:highlight>
                  <a:srgbClr val="FFFF00"/>
                </a:highlight>
                <a:latin typeface="Prompt" panose="00000500000000000000" pitchFamily="2" charset="-34"/>
                <a:cs typeface="Prompt" panose="00000500000000000000" pitchFamily="2" charset="-34"/>
              </a:rPr>
              <a:t>Escribe aquí el texto Escribe aquí el texto Escribe aquí el texto Escribe aquí el texto Escribe aquí el texto Escribe aquí el texto</a:t>
            </a:r>
            <a:r>
              <a:rPr lang="es-CL" sz="1400" dirty="0">
                <a:solidFill>
                  <a:schemeClr val="accent5">
                    <a:lumMod val="50000"/>
                  </a:schemeClr>
                </a:solidFill>
                <a:highlight>
                  <a:srgbClr val="FFFF00"/>
                </a:highlight>
                <a:latin typeface="Prompt" panose="00000500000000000000" pitchFamily="2" charset="-34"/>
                <a:cs typeface="Prompt" panose="00000500000000000000" pitchFamily="2" charset="-34"/>
              </a:rPr>
              <a:t> </a:t>
            </a:r>
            <a:r>
              <a:rPr lang="es-ES" sz="1400" dirty="0">
                <a:solidFill>
                  <a:schemeClr val="accent5">
                    <a:lumMod val="50000"/>
                  </a:schemeClr>
                </a:solidFill>
                <a:highlight>
                  <a:srgbClr val="FFFF00"/>
                </a:highlight>
                <a:latin typeface="Prompt" panose="00000500000000000000" pitchFamily="2" charset="-34"/>
                <a:cs typeface="Prompt" panose="00000500000000000000" pitchFamily="2" charset="-34"/>
              </a:rPr>
              <a:t>Escribe aquí el texto Escribe aquí el texto Escribe aquí el texto Escribe aquí el texto</a:t>
            </a:r>
            <a:endParaRPr lang="es-CL" sz="1400" dirty="0">
              <a:solidFill>
                <a:schemeClr val="accent5">
                  <a:lumMod val="50000"/>
                </a:schemeClr>
              </a:solidFill>
              <a:highlight>
                <a:srgbClr val="FFFF00"/>
              </a:highlight>
              <a:latin typeface="Prompt" panose="00000500000000000000" pitchFamily="2" charset="-34"/>
              <a:cs typeface="Prompt" panose="00000500000000000000" pitchFamily="2" charset="-34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24979E3-163D-4E43-A93B-D6617782025D}"/>
              </a:ext>
            </a:extLst>
          </p:cNvPr>
          <p:cNvSpPr txBox="1"/>
          <p:nvPr/>
        </p:nvSpPr>
        <p:spPr>
          <a:xfrm>
            <a:off x="2397308" y="1951581"/>
            <a:ext cx="64521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chemeClr val="accent5">
                    <a:lumMod val="50000"/>
                  </a:schemeClr>
                </a:solidFill>
                <a:highlight>
                  <a:srgbClr val="FFFF00"/>
                </a:highlight>
                <a:latin typeface="Prompt" panose="00000500000000000000" pitchFamily="2" charset="-34"/>
                <a:cs typeface="Prompt" panose="00000500000000000000" pitchFamily="2" charset="-34"/>
              </a:rPr>
              <a:t>Certifica a:</a:t>
            </a:r>
            <a:endParaRPr lang="es-CL" sz="1400" dirty="0">
              <a:solidFill>
                <a:schemeClr val="accent5">
                  <a:lumMod val="50000"/>
                </a:schemeClr>
              </a:solidFill>
              <a:highlight>
                <a:srgbClr val="FFFF00"/>
              </a:highlight>
              <a:latin typeface="Prompt" panose="00000500000000000000" pitchFamily="2" charset="-34"/>
              <a:cs typeface="Prompt" panose="00000500000000000000" pitchFamily="2" charset="-34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8545E34-3114-4C8A-A0CA-8FFCA19593AB}"/>
              </a:ext>
            </a:extLst>
          </p:cNvPr>
          <p:cNvSpPr txBox="1"/>
          <p:nvPr/>
        </p:nvSpPr>
        <p:spPr>
          <a:xfrm>
            <a:off x="3862783" y="6047943"/>
            <a:ext cx="1536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800" dirty="0">
                <a:solidFill>
                  <a:schemeClr val="accent5">
                    <a:lumMod val="50000"/>
                  </a:schemeClr>
                </a:solidFill>
                <a:highlight>
                  <a:srgbClr val="FFFF00"/>
                </a:highlight>
                <a:latin typeface="Prompt" panose="00000500000000000000" pitchFamily="2" charset="-34"/>
                <a:cs typeface="Prompt" panose="00000500000000000000" pitchFamily="2" charset="-34"/>
              </a:rPr>
              <a:t>Nombre Apellido </a:t>
            </a:r>
            <a:r>
              <a:rPr lang="es-ES" sz="800" dirty="0" err="1">
                <a:solidFill>
                  <a:schemeClr val="accent5">
                    <a:lumMod val="50000"/>
                  </a:schemeClr>
                </a:solidFill>
                <a:highlight>
                  <a:srgbClr val="FFFF00"/>
                </a:highlight>
                <a:latin typeface="Prompt" panose="00000500000000000000" pitchFamily="2" charset="-34"/>
                <a:cs typeface="Prompt" panose="00000500000000000000" pitchFamily="2" charset="-34"/>
              </a:rPr>
              <a:t>Apellido</a:t>
            </a:r>
            <a:endParaRPr lang="es-ES" sz="800" dirty="0">
              <a:solidFill>
                <a:schemeClr val="accent5">
                  <a:lumMod val="50000"/>
                </a:schemeClr>
              </a:solidFill>
              <a:highlight>
                <a:srgbClr val="FFFF00"/>
              </a:highlight>
              <a:latin typeface="Prompt" panose="00000500000000000000" pitchFamily="2" charset="-34"/>
              <a:cs typeface="Prompt" panose="00000500000000000000" pitchFamily="2" charset="-34"/>
            </a:endParaRPr>
          </a:p>
          <a:p>
            <a:pPr algn="ctr"/>
            <a:r>
              <a:rPr lang="es-ES" sz="800" dirty="0">
                <a:solidFill>
                  <a:schemeClr val="accent5">
                    <a:lumMod val="50000"/>
                  </a:schemeClr>
                </a:solidFill>
                <a:highlight>
                  <a:srgbClr val="FFFF00"/>
                </a:highlight>
                <a:latin typeface="Prompt" panose="00000500000000000000" pitchFamily="2" charset="-34"/>
                <a:cs typeface="Prompt" panose="00000500000000000000" pitchFamily="2" charset="-34"/>
              </a:rPr>
              <a:t>Cargo/Función</a:t>
            </a:r>
          </a:p>
          <a:p>
            <a:pPr algn="ctr"/>
            <a:r>
              <a:rPr lang="es-ES" sz="800" dirty="0">
                <a:solidFill>
                  <a:schemeClr val="accent5">
                    <a:lumMod val="50000"/>
                  </a:schemeClr>
                </a:solidFill>
                <a:highlight>
                  <a:srgbClr val="FFFF00"/>
                </a:highlight>
                <a:latin typeface="Prompt" panose="00000500000000000000" pitchFamily="2" charset="-34"/>
                <a:cs typeface="Prompt" panose="00000500000000000000" pitchFamily="2" charset="-34"/>
              </a:rPr>
              <a:t>Facultad/Dirección/Depto</a:t>
            </a:r>
            <a:r>
              <a:rPr lang="es-ES" sz="800" dirty="0">
                <a:solidFill>
                  <a:schemeClr val="accent5">
                    <a:lumMod val="50000"/>
                  </a:schemeClr>
                </a:solidFill>
                <a:latin typeface="Prompt" panose="00000500000000000000" pitchFamily="2" charset="-34"/>
                <a:cs typeface="Prompt" panose="00000500000000000000" pitchFamily="2" charset="-34"/>
              </a:rPr>
              <a:t>.</a:t>
            </a:r>
            <a:endParaRPr lang="es-CL" sz="800" dirty="0">
              <a:solidFill>
                <a:schemeClr val="accent5">
                  <a:lumMod val="50000"/>
                </a:schemeClr>
              </a:solidFill>
              <a:latin typeface="Prompt" panose="00000500000000000000" pitchFamily="2" charset="-34"/>
              <a:cs typeface="Prompt" panose="00000500000000000000" pitchFamily="2" charset="-34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471152F-8422-4EE4-A7D5-778CFC48591E}"/>
              </a:ext>
            </a:extLst>
          </p:cNvPr>
          <p:cNvSpPr txBox="1"/>
          <p:nvPr/>
        </p:nvSpPr>
        <p:spPr>
          <a:xfrm>
            <a:off x="3915095" y="5160872"/>
            <a:ext cx="1431816" cy="809773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>
              <a:lnSpc>
                <a:spcPts val="1100"/>
              </a:lnSpc>
            </a:pPr>
            <a:endParaRPr lang="es-ES" sz="1400" dirty="0">
              <a:highlight>
                <a:srgbClr val="FFFF00"/>
              </a:highlight>
            </a:endParaRPr>
          </a:p>
          <a:p>
            <a:pPr algn="ctr">
              <a:lnSpc>
                <a:spcPts val="1100"/>
              </a:lnSpc>
            </a:pPr>
            <a:endParaRPr lang="es-ES" sz="1400" dirty="0">
              <a:highlight>
                <a:srgbClr val="FFFF00"/>
              </a:highlight>
            </a:endParaRPr>
          </a:p>
          <a:p>
            <a:pPr algn="ctr">
              <a:lnSpc>
                <a:spcPts val="1100"/>
              </a:lnSpc>
            </a:pPr>
            <a:r>
              <a:rPr lang="es-ES" sz="1400" dirty="0">
                <a:highlight>
                  <a:srgbClr val="FFFF00"/>
                </a:highlight>
              </a:rPr>
              <a:t>Firma digital</a:t>
            </a:r>
          </a:p>
          <a:p>
            <a:pPr algn="ctr">
              <a:lnSpc>
                <a:spcPts val="1100"/>
              </a:lnSpc>
            </a:pPr>
            <a:endParaRPr lang="es-ES" sz="1400" dirty="0">
              <a:highlight>
                <a:srgbClr val="FFFF00"/>
              </a:highlight>
            </a:endParaRPr>
          </a:p>
          <a:p>
            <a:pPr algn="ctr">
              <a:lnSpc>
                <a:spcPts val="1100"/>
              </a:lnSpc>
            </a:pPr>
            <a:endParaRPr lang="es-CL" sz="1400" dirty="0">
              <a:highlight>
                <a:srgbClr val="FFFF00"/>
              </a:highlight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47E26FB-F576-4432-BBFD-7FC18EC5D8E7}"/>
              </a:ext>
            </a:extLst>
          </p:cNvPr>
          <p:cNvSpPr txBox="1"/>
          <p:nvPr/>
        </p:nvSpPr>
        <p:spPr>
          <a:xfrm>
            <a:off x="5985975" y="6047943"/>
            <a:ext cx="1536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800" dirty="0">
                <a:solidFill>
                  <a:schemeClr val="accent5">
                    <a:lumMod val="50000"/>
                  </a:schemeClr>
                </a:solidFill>
                <a:highlight>
                  <a:srgbClr val="FFFF00"/>
                </a:highlight>
                <a:latin typeface="Prompt" panose="00000500000000000000" pitchFamily="2" charset="-34"/>
                <a:cs typeface="Prompt" panose="00000500000000000000" pitchFamily="2" charset="-34"/>
              </a:rPr>
              <a:t>Nombre Apellido </a:t>
            </a:r>
            <a:r>
              <a:rPr lang="es-ES" sz="800" dirty="0" err="1">
                <a:solidFill>
                  <a:schemeClr val="accent5">
                    <a:lumMod val="50000"/>
                  </a:schemeClr>
                </a:solidFill>
                <a:highlight>
                  <a:srgbClr val="FFFF00"/>
                </a:highlight>
                <a:latin typeface="Prompt" panose="00000500000000000000" pitchFamily="2" charset="-34"/>
                <a:cs typeface="Prompt" panose="00000500000000000000" pitchFamily="2" charset="-34"/>
              </a:rPr>
              <a:t>Apellido</a:t>
            </a:r>
            <a:endParaRPr lang="es-ES" sz="800" dirty="0">
              <a:solidFill>
                <a:schemeClr val="accent5">
                  <a:lumMod val="50000"/>
                </a:schemeClr>
              </a:solidFill>
              <a:highlight>
                <a:srgbClr val="FFFF00"/>
              </a:highlight>
              <a:latin typeface="Prompt" panose="00000500000000000000" pitchFamily="2" charset="-34"/>
              <a:cs typeface="Prompt" panose="00000500000000000000" pitchFamily="2" charset="-34"/>
            </a:endParaRPr>
          </a:p>
          <a:p>
            <a:pPr algn="ctr"/>
            <a:r>
              <a:rPr lang="es-ES" sz="800" dirty="0">
                <a:solidFill>
                  <a:schemeClr val="accent5">
                    <a:lumMod val="50000"/>
                  </a:schemeClr>
                </a:solidFill>
                <a:highlight>
                  <a:srgbClr val="FFFF00"/>
                </a:highlight>
                <a:latin typeface="Prompt" panose="00000500000000000000" pitchFamily="2" charset="-34"/>
                <a:cs typeface="Prompt" panose="00000500000000000000" pitchFamily="2" charset="-34"/>
              </a:rPr>
              <a:t>Cargo/Función</a:t>
            </a:r>
          </a:p>
          <a:p>
            <a:pPr algn="ctr"/>
            <a:r>
              <a:rPr lang="es-ES" sz="800" dirty="0">
                <a:solidFill>
                  <a:schemeClr val="accent5">
                    <a:lumMod val="50000"/>
                  </a:schemeClr>
                </a:solidFill>
                <a:highlight>
                  <a:srgbClr val="FFFF00"/>
                </a:highlight>
                <a:latin typeface="Prompt" panose="00000500000000000000" pitchFamily="2" charset="-34"/>
                <a:cs typeface="Prompt" panose="00000500000000000000" pitchFamily="2" charset="-34"/>
              </a:rPr>
              <a:t>Facultad/Dirección/Depto.</a:t>
            </a:r>
            <a:endParaRPr lang="es-CL" sz="800" dirty="0">
              <a:solidFill>
                <a:schemeClr val="accent5">
                  <a:lumMod val="50000"/>
                </a:schemeClr>
              </a:solidFill>
              <a:highlight>
                <a:srgbClr val="FFFF00"/>
              </a:highlight>
              <a:latin typeface="Prompt" panose="00000500000000000000" pitchFamily="2" charset="-34"/>
              <a:cs typeface="Prompt" panose="00000500000000000000" pitchFamily="2" charset="-34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946B26ED-7146-4CA1-B328-638994A566E5}"/>
              </a:ext>
            </a:extLst>
          </p:cNvPr>
          <p:cNvSpPr txBox="1"/>
          <p:nvPr/>
        </p:nvSpPr>
        <p:spPr>
          <a:xfrm>
            <a:off x="2809910" y="5439991"/>
            <a:ext cx="932242" cy="964367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>
              <a:lnSpc>
                <a:spcPts val="1100"/>
              </a:lnSpc>
            </a:pPr>
            <a:endParaRPr lang="es-ES" sz="1400" dirty="0">
              <a:highlight>
                <a:srgbClr val="FFFF00"/>
              </a:highlight>
            </a:endParaRPr>
          </a:p>
          <a:p>
            <a:pPr algn="ctr">
              <a:lnSpc>
                <a:spcPts val="1100"/>
              </a:lnSpc>
            </a:pPr>
            <a:endParaRPr lang="es-ES" sz="1400" dirty="0">
              <a:highlight>
                <a:srgbClr val="FFFF00"/>
              </a:highlight>
            </a:endParaRPr>
          </a:p>
          <a:p>
            <a:pPr algn="ctr">
              <a:lnSpc>
                <a:spcPts val="1100"/>
              </a:lnSpc>
            </a:pPr>
            <a:endParaRPr lang="es-ES" sz="1400" dirty="0">
              <a:highlight>
                <a:srgbClr val="FFFF00"/>
              </a:highlight>
            </a:endParaRPr>
          </a:p>
          <a:p>
            <a:pPr algn="ctr">
              <a:lnSpc>
                <a:spcPts val="1100"/>
              </a:lnSpc>
            </a:pPr>
            <a:r>
              <a:rPr lang="es-ES" sz="1400" dirty="0">
                <a:highlight>
                  <a:srgbClr val="FFFF00"/>
                </a:highlight>
              </a:rPr>
              <a:t>Sello</a:t>
            </a:r>
          </a:p>
          <a:p>
            <a:pPr algn="ctr">
              <a:lnSpc>
                <a:spcPts val="1100"/>
              </a:lnSpc>
            </a:pPr>
            <a:endParaRPr lang="es-ES" sz="1400" dirty="0">
              <a:highlight>
                <a:srgbClr val="FFFF00"/>
              </a:highlight>
            </a:endParaRPr>
          </a:p>
          <a:p>
            <a:pPr algn="ctr">
              <a:lnSpc>
                <a:spcPts val="1100"/>
              </a:lnSpc>
            </a:pPr>
            <a:endParaRPr lang="es-CL" sz="1400" dirty="0">
              <a:highlight>
                <a:srgbClr val="FFFF00"/>
              </a:highlight>
            </a:endParaRPr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8860A960-AFE0-4346-840D-03F70896D90B}"/>
              </a:ext>
            </a:extLst>
          </p:cNvPr>
          <p:cNvCxnSpPr>
            <a:cxnSpLocks/>
          </p:cNvCxnSpPr>
          <p:nvPr/>
        </p:nvCxnSpPr>
        <p:spPr>
          <a:xfrm>
            <a:off x="2687764" y="3227294"/>
            <a:ext cx="5875323" cy="0"/>
          </a:xfrm>
          <a:prstGeom prst="line">
            <a:avLst/>
          </a:prstGeom>
          <a:ln w="952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6E1226E1-83BA-4450-A8AA-81BA7895E83E}"/>
              </a:ext>
            </a:extLst>
          </p:cNvPr>
          <p:cNvSpPr txBox="1"/>
          <p:nvPr/>
        </p:nvSpPr>
        <p:spPr>
          <a:xfrm>
            <a:off x="5985975" y="5160872"/>
            <a:ext cx="1431816" cy="809773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>
              <a:lnSpc>
                <a:spcPts val="1100"/>
              </a:lnSpc>
            </a:pPr>
            <a:endParaRPr lang="es-ES" sz="1400" dirty="0">
              <a:highlight>
                <a:srgbClr val="FFFF00"/>
              </a:highlight>
            </a:endParaRPr>
          </a:p>
          <a:p>
            <a:pPr algn="ctr">
              <a:lnSpc>
                <a:spcPts val="1100"/>
              </a:lnSpc>
            </a:pPr>
            <a:endParaRPr lang="es-ES" sz="1400" dirty="0">
              <a:highlight>
                <a:srgbClr val="FFFF00"/>
              </a:highlight>
            </a:endParaRPr>
          </a:p>
          <a:p>
            <a:pPr algn="ctr">
              <a:lnSpc>
                <a:spcPts val="1100"/>
              </a:lnSpc>
            </a:pPr>
            <a:r>
              <a:rPr lang="es-ES" sz="1400" dirty="0">
                <a:highlight>
                  <a:srgbClr val="FFFF00"/>
                </a:highlight>
              </a:rPr>
              <a:t>Firma digital</a:t>
            </a:r>
          </a:p>
          <a:p>
            <a:pPr algn="ctr">
              <a:lnSpc>
                <a:spcPts val="1100"/>
              </a:lnSpc>
            </a:pPr>
            <a:endParaRPr lang="es-ES" sz="1400" dirty="0">
              <a:highlight>
                <a:srgbClr val="FFFF00"/>
              </a:highlight>
            </a:endParaRPr>
          </a:p>
          <a:p>
            <a:pPr algn="ctr">
              <a:lnSpc>
                <a:spcPts val="1100"/>
              </a:lnSpc>
            </a:pPr>
            <a:endParaRPr lang="es-CL" sz="14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3012556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251</TotalTime>
  <Words>75</Words>
  <Application>Microsoft Office PowerPoint</Application>
  <PresentationFormat>A4 (210 x 297 mm)</PresentationFormat>
  <Paragraphs>19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Prompt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Diseño &amp; Com</dc:creator>
  <cp:lastModifiedBy>Comunicaciones</cp:lastModifiedBy>
  <cp:revision>19</cp:revision>
  <dcterms:created xsi:type="dcterms:W3CDTF">2020-04-22T15:01:19Z</dcterms:created>
  <dcterms:modified xsi:type="dcterms:W3CDTF">2022-03-10T19:55:04Z</dcterms:modified>
</cp:coreProperties>
</file>